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012"/>
  </p:normalViewPr>
  <p:slideViewPr>
    <p:cSldViewPr snapToGrid="0" snapToObjects="1">
      <p:cViewPr varScale="1">
        <p:scale>
          <a:sx n="117" d="100"/>
          <a:sy n="117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690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450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63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17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182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09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159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6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222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9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19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1FF08C9-480A-5544-992A-5BD2B102E1DC}" type="datetimeFigureOut">
              <a:rPr lang="en-US" smtClean="0"/>
              <a:t>3/21/21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0E4DBB8-94F4-1447-AF96-E1D771688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8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74E07A5-786C-0443-806E-A7CAA29C87AA}"/>
              </a:ext>
            </a:extLst>
          </p:cNvPr>
          <p:cNvSpPr/>
          <p:nvPr/>
        </p:nvSpPr>
        <p:spPr>
          <a:xfrm>
            <a:off x="2553751" y="370114"/>
            <a:ext cx="7374020" cy="63059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C1A44D-0221-1A41-8CAB-CE89CAB83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058" y="455386"/>
            <a:ext cx="6786191" cy="6220675"/>
          </a:xfrm>
        </p:spPr>
      </p:pic>
    </p:spTree>
    <p:extLst>
      <p:ext uri="{BB962C8B-B14F-4D97-AF65-F5344CB8AC3E}">
        <p14:creationId xmlns:p14="http://schemas.microsoft.com/office/powerpoint/2010/main" val="1306843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91E76BF-78E7-DA44-AE10-4515257733B0}"/>
              </a:ext>
            </a:extLst>
          </p:cNvPr>
          <p:cNvSpPr/>
          <p:nvPr/>
        </p:nvSpPr>
        <p:spPr>
          <a:xfrm>
            <a:off x="2481943" y="228600"/>
            <a:ext cx="7369628" cy="624080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42F1F1-C0BC-7043-A96F-0AC9CA2D0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197" y="388597"/>
            <a:ext cx="6633605" cy="6080806"/>
          </a:xfrm>
        </p:spPr>
      </p:pic>
    </p:spTree>
    <p:extLst>
      <p:ext uri="{BB962C8B-B14F-4D97-AF65-F5344CB8AC3E}">
        <p14:creationId xmlns:p14="http://schemas.microsoft.com/office/powerpoint/2010/main" val="312435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B7E99A-82E4-1840-88CA-6562CE060270}"/>
              </a:ext>
            </a:extLst>
          </p:cNvPr>
          <p:cNvSpPr/>
          <p:nvPr/>
        </p:nvSpPr>
        <p:spPr>
          <a:xfrm>
            <a:off x="2586038" y="171450"/>
            <a:ext cx="7172325" cy="652938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F88734-76F7-0646-90EC-3F354DEF8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1071" y="298648"/>
            <a:ext cx="6829858" cy="6260704"/>
          </a:xfrm>
        </p:spPr>
      </p:pic>
    </p:spTree>
    <p:extLst>
      <p:ext uri="{BB962C8B-B14F-4D97-AF65-F5344CB8AC3E}">
        <p14:creationId xmlns:p14="http://schemas.microsoft.com/office/powerpoint/2010/main" val="143537791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{59EDC946-0073-2A45-881B-F55BC6B02AB0}tf10001120</Template>
  <TotalTime>84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Gill Sans MT</vt:lpstr>
      <vt:lpstr>Parcel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Rabinowitz</dc:creator>
  <cp:lastModifiedBy>Jeff Rabinowitz</cp:lastModifiedBy>
  <cp:revision>2</cp:revision>
  <dcterms:created xsi:type="dcterms:W3CDTF">2021-03-21T14:17:07Z</dcterms:created>
  <dcterms:modified xsi:type="dcterms:W3CDTF">2021-03-21T15:41:12Z</dcterms:modified>
</cp:coreProperties>
</file>

<file path=docProps/thumbnail.jpeg>
</file>